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CD19FB2-3AAB-4D03-B13A-2960828C78E3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6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468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550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467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754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000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921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DED02AE-B9A4-47BD-AF8E-97E16144138B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8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F0FD78B-DB02-4362-BCDC-98A55456977C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1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2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8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2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8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9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Команда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Файер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64" y="3754418"/>
            <a:ext cx="6708392" cy="2533585"/>
          </a:xfrm>
        </p:spPr>
      </p:pic>
    </p:spTree>
    <p:extLst>
      <p:ext uri="{BB962C8B-B14F-4D97-AF65-F5344CB8AC3E}">
        <p14:creationId xmlns:p14="http://schemas.microsoft.com/office/powerpoint/2010/main" val="134997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230" y="720912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Обдумываем бизнес-идею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44" y="2913322"/>
            <a:ext cx="6893226" cy="39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0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0241"/>
            <a:ext cx="5638539" cy="31716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39" y="3701881"/>
            <a:ext cx="6053687" cy="30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3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Представление бизнес-проектов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242915"/>
            <a:ext cx="4824413" cy="271373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3242916"/>
            <a:ext cx="4824412" cy="2713731"/>
          </a:xfrm>
        </p:spPr>
      </p:pic>
    </p:spTree>
    <p:extLst>
      <p:ext uri="{BB962C8B-B14F-4D97-AF65-F5344CB8AC3E}">
        <p14:creationId xmlns:p14="http://schemas.microsoft.com/office/powerpoint/2010/main" val="1384412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8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Ион (конференц-зал)</vt:lpstr>
      <vt:lpstr>Команда “Файер”</vt:lpstr>
      <vt:lpstr>Презентация PowerPoint</vt:lpstr>
      <vt:lpstr>Презентация PowerPoint</vt:lpstr>
      <vt:lpstr>Представление бизнес-проектов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2017-02-02T03:31:14Z</dcterms:created>
  <dcterms:modified xsi:type="dcterms:W3CDTF">2017-02-02T07:21:14Z</dcterms:modified>
</cp:coreProperties>
</file>